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Ibiza (ES),Mallorca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(ES),Cefalù (IT),Agadir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(MA),Arcachon (FR),Sitges (ES)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Saalbach (AT),Flachau (AT),Chamonix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Kitzbuhel (AT),Val Gardena (IT),Samoëns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(FR),Méribel (FR),Schladming (AT)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(FR),Milano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(FR),Lisbon (PT),Milano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Pays-Bas Barcelon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42429"/>
          </a:xfrm>
          <a:prstGeom prst="rect">
            <a:avLst/>
          </a:prstGeom>
        </p:spPr>
      </p:pic>
      <p:pic>
        <p:nvPicPr>
          <p:cNvPr id="8" name="Picture 7" descr="Evolution hebdomadaire Pays-Bas Lisbon (P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Pays-Bas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Pays-Bas Berlin (D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3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Ibiz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Pays-Bas Santorini Island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Pays-Bas Málag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3208"/>
          </a:xfrm>
          <a:prstGeom prst="rect">
            <a:avLst/>
          </a:prstGeom>
        </p:spPr>
      </p:pic>
      <p:pic>
        <p:nvPicPr>
          <p:cNvPr id="10" name="Picture 9" descr="Evolution hebdomadaire Pays-Bas Benidorm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Saalbach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Flachau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Mayrhofen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Pays-Ba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Pays-Bas Chamoni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Pays-Bas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420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